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63" r:id="rId2"/>
    <p:sldId id="391" r:id="rId3"/>
    <p:sldId id="392" r:id="rId4"/>
    <p:sldId id="393" r:id="rId5"/>
    <p:sldId id="394" r:id="rId6"/>
    <p:sldId id="395" r:id="rId7"/>
    <p:sldId id="410" r:id="rId8"/>
    <p:sldId id="411" r:id="rId9"/>
    <p:sldId id="412" r:id="rId10"/>
    <p:sldId id="413" r:id="rId11"/>
    <p:sldId id="414" r:id="rId12"/>
    <p:sldId id="380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13" autoAdjust="0"/>
    <p:restoredTop sz="94660"/>
  </p:normalViewPr>
  <p:slideViewPr>
    <p:cSldViewPr snapToGrid="0">
      <p:cViewPr varScale="1">
        <p:scale>
          <a:sx n="88" d="100"/>
          <a:sy n="88" d="100"/>
        </p:scale>
        <p:origin x="47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50D64-F1F9-4A7A-A628-FD9E40F9C44F}" type="datetimeFigureOut">
              <a:rPr lang="nl-NL" smtClean="0"/>
              <a:t>13-1-2019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D2ECA-6C68-4956-A4BB-B6BCE2EB88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638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3805" y="2130848"/>
            <a:ext cx="10364391" cy="147004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829098" y="3886647"/>
            <a:ext cx="8533805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155460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0024383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9227344" y="785813"/>
            <a:ext cx="2202656" cy="5107781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619375" y="785813"/>
            <a:ext cx="6465094" cy="5107781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10630042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6397146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2918" y="4406801"/>
            <a:ext cx="10362902" cy="1361777"/>
          </a:xfrm>
        </p:spPr>
        <p:txBody>
          <a:bodyPr/>
          <a:lstStyle>
            <a:lvl1pPr algn="l">
              <a:defRPr sz="2812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2918" y="2906613"/>
            <a:ext cx="10362902" cy="1500188"/>
          </a:xfrm>
        </p:spPr>
        <p:txBody>
          <a:bodyPr anchor="b"/>
          <a:lstStyle>
            <a:lvl1pPr marL="0" indent="0">
              <a:buNone/>
              <a:defRPr sz="1406"/>
            </a:lvl1pPr>
            <a:lvl2pPr marL="321457" indent="0">
              <a:buNone/>
              <a:defRPr sz="1266"/>
            </a:lvl2pPr>
            <a:lvl3pPr marL="642915" indent="0">
              <a:buNone/>
              <a:defRPr sz="1125"/>
            </a:lvl3pPr>
            <a:lvl4pPr marL="964372" indent="0">
              <a:buNone/>
              <a:defRPr sz="984"/>
            </a:lvl4pPr>
            <a:lvl5pPr marL="1285829" indent="0">
              <a:buNone/>
              <a:defRPr sz="984"/>
            </a:lvl5pPr>
            <a:lvl6pPr marL="1607287" indent="0">
              <a:buNone/>
              <a:defRPr sz="984"/>
            </a:lvl6pPr>
            <a:lvl7pPr marL="1928744" indent="0">
              <a:buNone/>
              <a:defRPr sz="984"/>
            </a:lvl7pPr>
            <a:lvl8pPr marL="2250201" indent="0">
              <a:buNone/>
              <a:defRPr sz="984"/>
            </a:lvl8pPr>
            <a:lvl9pPr marL="2571659" indent="0">
              <a:buNone/>
              <a:defRPr sz="984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578258615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619375" y="1964531"/>
            <a:ext cx="4333875" cy="392906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7096125" y="1964531"/>
            <a:ext cx="4333875" cy="3929063"/>
          </a:xfrm>
        </p:spPr>
        <p:txBody>
          <a:bodyPr/>
          <a:lstStyle>
            <a:lvl1pPr>
              <a:defRPr sz="1969"/>
            </a:lvl1pPr>
            <a:lvl2pPr>
              <a:defRPr sz="1687"/>
            </a:lvl2pPr>
            <a:lvl3pPr>
              <a:defRPr sz="1406"/>
            </a:lvl3pPr>
            <a:lvl4pPr>
              <a:defRPr sz="1266"/>
            </a:lvl4pPr>
            <a:lvl5pPr>
              <a:defRPr sz="1266"/>
            </a:lvl5pPr>
            <a:lvl6pPr>
              <a:defRPr sz="1266"/>
            </a:lvl6pPr>
            <a:lvl7pPr>
              <a:defRPr sz="1266"/>
            </a:lvl7pPr>
            <a:lvl8pPr>
              <a:defRPr sz="1266"/>
            </a:lvl8pPr>
            <a:lvl9pPr>
              <a:defRPr sz="126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9137476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0196" y="274588"/>
            <a:ext cx="1097160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10196" y="1534791"/>
            <a:ext cx="5386090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0196" y="2174379"/>
            <a:ext cx="5386090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92739" y="1534791"/>
            <a:ext cx="5389066" cy="639589"/>
          </a:xfrm>
        </p:spPr>
        <p:txBody>
          <a:bodyPr anchor="b"/>
          <a:lstStyle>
            <a:lvl1pPr marL="0" indent="0">
              <a:buNone/>
              <a:defRPr sz="1687" b="1"/>
            </a:lvl1pPr>
            <a:lvl2pPr marL="321457" indent="0">
              <a:buNone/>
              <a:defRPr sz="1406" b="1"/>
            </a:lvl2pPr>
            <a:lvl3pPr marL="642915" indent="0">
              <a:buNone/>
              <a:defRPr sz="1266" b="1"/>
            </a:lvl3pPr>
            <a:lvl4pPr marL="964372" indent="0">
              <a:buNone/>
              <a:defRPr sz="1125" b="1"/>
            </a:lvl4pPr>
            <a:lvl5pPr marL="1285829" indent="0">
              <a:buNone/>
              <a:defRPr sz="1125" b="1"/>
            </a:lvl5pPr>
            <a:lvl6pPr marL="1607287" indent="0">
              <a:buNone/>
              <a:defRPr sz="1125" b="1"/>
            </a:lvl6pPr>
            <a:lvl7pPr marL="1928744" indent="0">
              <a:buNone/>
              <a:defRPr sz="1125" b="1"/>
            </a:lvl7pPr>
            <a:lvl8pPr marL="2250201" indent="0">
              <a:buNone/>
              <a:defRPr sz="1125" b="1"/>
            </a:lvl8pPr>
            <a:lvl9pPr marL="2571659" indent="0">
              <a:buNone/>
              <a:defRPr sz="1125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92739" y="2174379"/>
            <a:ext cx="5389066" cy="3951387"/>
          </a:xfrm>
        </p:spPr>
        <p:txBody>
          <a:bodyPr/>
          <a:lstStyle>
            <a:lvl1pPr>
              <a:defRPr sz="1687"/>
            </a:lvl1pPr>
            <a:lvl2pPr>
              <a:defRPr sz="1406"/>
            </a:lvl2pPr>
            <a:lvl3pPr>
              <a:defRPr sz="1266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3364952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786961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3082758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0196" y="273473"/>
            <a:ext cx="4010918" cy="116197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766965" y="273472"/>
            <a:ext cx="6814839" cy="5852294"/>
          </a:xfrm>
        </p:spPr>
        <p:txBody>
          <a:bodyPr/>
          <a:lstStyle>
            <a:lvl1pPr>
              <a:defRPr sz="2250"/>
            </a:lvl1pPr>
            <a:lvl2pPr>
              <a:defRPr sz="1969"/>
            </a:lvl2pPr>
            <a:lvl3pPr>
              <a:defRPr sz="1687"/>
            </a:lvl3pPr>
            <a:lvl4pPr>
              <a:defRPr sz="1406"/>
            </a:lvl4pPr>
            <a:lvl5pPr>
              <a:defRPr sz="1406"/>
            </a:lvl5pPr>
            <a:lvl6pPr>
              <a:defRPr sz="1406"/>
            </a:lvl6pPr>
            <a:lvl7pPr>
              <a:defRPr sz="1406"/>
            </a:lvl7pPr>
            <a:lvl8pPr>
              <a:defRPr sz="1406"/>
            </a:lvl8pPr>
            <a:lvl9pPr>
              <a:defRPr sz="1406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10196" y="1435448"/>
            <a:ext cx="4010918" cy="469031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630089534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90180" y="4800824"/>
            <a:ext cx="7314903" cy="567035"/>
          </a:xfrm>
        </p:spPr>
        <p:txBody>
          <a:bodyPr anchor="b"/>
          <a:lstStyle>
            <a:lvl1pPr algn="l">
              <a:defRPr sz="1406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390180" y="612800"/>
            <a:ext cx="7314903" cy="4114354"/>
          </a:xfrm>
        </p:spPr>
        <p:txBody>
          <a:bodyPr/>
          <a:lstStyle>
            <a:lvl1pPr marL="0" indent="0">
              <a:buNone/>
              <a:defRPr sz="2250"/>
            </a:lvl1pPr>
            <a:lvl2pPr marL="321457" indent="0">
              <a:buNone/>
              <a:defRPr sz="1969"/>
            </a:lvl2pPr>
            <a:lvl3pPr marL="642915" indent="0">
              <a:buNone/>
              <a:defRPr sz="1687"/>
            </a:lvl3pPr>
            <a:lvl4pPr marL="964372" indent="0">
              <a:buNone/>
              <a:defRPr sz="1406"/>
            </a:lvl4pPr>
            <a:lvl5pPr marL="1285829" indent="0">
              <a:buNone/>
              <a:defRPr sz="1406"/>
            </a:lvl5pPr>
            <a:lvl6pPr marL="1607287" indent="0">
              <a:buNone/>
              <a:defRPr sz="1406"/>
            </a:lvl6pPr>
            <a:lvl7pPr marL="1928744" indent="0">
              <a:buNone/>
              <a:defRPr sz="1406"/>
            </a:lvl7pPr>
            <a:lvl8pPr marL="2250201" indent="0">
              <a:buNone/>
              <a:defRPr sz="1406"/>
            </a:lvl8pPr>
            <a:lvl9pPr marL="2571659" indent="0">
              <a:buNone/>
              <a:defRPr sz="1406"/>
            </a:lvl9pPr>
          </a:lstStyle>
          <a:p>
            <a:pPr lvl="0"/>
            <a:endParaRPr lang="nl-NL" noProof="0" smtClean="0">
              <a:sym typeface="Arial" charset="0"/>
            </a:endParaRP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2390180" y="5367859"/>
            <a:ext cx="7314903" cy="804788"/>
          </a:xfrm>
        </p:spPr>
        <p:txBody>
          <a:bodyPr/>
          <a:lstStyle>
            <a:lvl1pPr marL="0" indent="0">
              <a:buNone/>
              <a:defRPr sz="984"/>
            </a:lvl1pPr>
            <a:lvl2pPr marL="321457" indent="0">
              <a:buNone/>
              <a:defRPr sz="844"/>
            </a:lvl2pPr>
            <a:lvl3pPr marL="642915" indent="0">
              <a:buNone/>
              <a:defRPr sz="703"/>
            </a:lvl3pPr>
            <a:lvl4pPr marL="964372" indent="0">
              <a:buNone/>
              <a:defRPr sz="633"/>
            </a:lvl4pPr>
            <a:lvl5pPr marL="1285829" indent="0">
              <a:buNone/>
              <a:defRPr sz="633"/>
            </a:lvl5pPr>
            <a:lvl6pPr marL="1607287" indent="0">
              <a:buNone/>
              <a:defRPr sz="633"/>
            </a:lvl6pPr>
            <a:lvl7pPr marL="1928744" indent="0">
              <a:buNone/>
              <a:defRPr sz="633"/>
            </a:lvl7pPr>
            <a:lvl8pPr marL="2250201" indent="0">
              <a:buNone/>
              <a:defRPr sz="633"/>
            </a:lvl8pPr>
            <a:lvl9pPr marL="2571659" indent="0">
              <a:buNone/>
              <a:defRPr sz="633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72604650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2619375" y="785813"/>
            <a:ext cx="8810625" cy="901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>
                <a:sym typeface="Arial" panose="020B0604020202020204" pitchFamily="34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19375" y="1964531"/>
            <a:ext cx="88106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 smtClean="0">
                <a:sym typeface="Arial" panose="020B0604020202020204" pitchFamily="34" charset="0"/>
              </a:rPr>
              <a:t>Click to edit Master text styles</a:t>
            </a:r>
          </a:p>
          <a:p>
            <a:pPr lvl="1"/>
            <a:r>
              <a:rPr lang="en-US" altLang="nl-NL" smtClean="0">
                <a:sym typeface="Arial" panose="020B0604020202020204" pitchFamily="34" charset="0"/>
              </a:rPr>
              <a:t>Second level</a:t>
            </a:r>
          </a:p>
          <a:p>
            <a:pPr lvl="2"/>
            <a:r>
              <a:rPr lang="en-US" altLang="nl-NL" smtClean="0">
                <a:sym typeface="Arial" panose="020B0604020202020204" pitchFamily="34" charset="0"/>
              </a:rPr>
              <a:t>Third level</a:t>
            </a:r>
          </a:p>
          <a:p>
            <a:pPr lvl="3"/>
            <a:r>
              <a:rPr lang="en-US" altLang="nl-NL" smtClean="0">
                <a:sym typeface="Arial" panose="020B0604020202020204" pitchFamily="34" charset="0"/>
              </a:rPr>
              <a:t>Fourth level</a:t>
            </a:r>
          </a:p>
          <a:p>
            <a:pPr lvl="4"/>
            <a:r>
              <a:rPr lang="en-US" altLang="nl-NL" smtClean="0">
                <a:sym typeface="Arial" panose="020B0604020202020204" pitchFamily="34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1077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dissolv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+mj-lt"/>
          <a:ea typeface="+mj-ea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panose="020B0604020202020204" pitchFamily="34" charset="0"/>
        </a:defRPr>
      </a:lvl5pPr>
      <a:lvl6pPr marL="321457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6pPr>
      <a:lvl7pPr marL="642915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7pPr>
      <a:lvl8pPr marL="964372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8pPr>
      <a:lvl9pPr marL="1285829" algn="l" rtl="0" fontAlgn="base">
        <a:spcBef>
          <a:spcPct val="0"/>
        </a:spcBef>
        <a:spcAft>
          <a:spcPct val="0"/>
        </a:spcAft>
        <a:defRPr sz="3797" b="1">
          <a:solidFill>
            <a:srgbClr val="FF7F00"/>
          </a:solidFill>
          <a:latin typeface="Arial" charset="0"/>
          <a:ea typeface="ヒラギノ角ゴ ProN W6" charset="0"/>
          <a:cs typeface="ヒラギノ角ゴ ProN W6" charset="0"/>
          <a:sym typeface="Arial" charset="0"/>
        </a:defRPr>
      </a:lvl9pPr>
    </p:titleStyle>
    <p:bodyStyle>
      <a:lvl1pPr marL="241093" indent="-241093" algn="l" rtl="0" eaLnBrk="0" fontAlgn="base" hangingPunct="0">
        <a:spcBef>
          <a:spcPts val="773"/>
        </a:spcBef>
        <a:spcAft>
          <a:spcPct val="0"/>
        </a:spcAft>
        <a:defRPr sz="2250" b="1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178587" indent="-178587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buChar char="•"/>
        <a:defRPr sz="1969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2pPr>
      <a:lvl3pPr marL="178587" indent="-178587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828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3pPr>
      <a:lvl4pPr marL="1125101" indent="-160729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547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4pPr>
      <a:lvl5pPr marL="1446558" indent="-160729" algn="l" rtl="0" eaLnBrk="0" fontAlgn="base" hangingPunct="0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panose="020B0604020202020204" pitchFamily="34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panose="020B0604020202020204" pitchFamily="34" charset="0"/>
        </a:defRPr>
      </a:lvl5pPr>
      <a:lvl6pPr marL="321457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6pPr>
      <a:lvl7pPr marL="642915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7pPr>
      <a:lvl8pPr marL="964372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8pPr>
      <a:lvl9pPr marL="1285829" algn="l" rtl="0" fontAlgn="base">
        <a:spcBef>
          <a:spcPts val="773"/>
        </a:spcBef>
        <a:spcAft>
          <a:spcPct val="0"/>
        </a:spcAft>
        <a:buClr>
          <a:srgbClr val="000000"/>
        </a:buClr>
        <a:buSzPct val="125000"/>
        <a:buFont typeface="Arial" charset="0"/>
        <a:defRPr sz="1406" b="1">
          <a:solidFill>
            <a:schemeClr val="tx1"/>
          </a:solidFill>
          <a:latin typeface="+mn-lt"/>
          <a:ea typeface="ヒラギノ角ゴ ProN W3" charset="0"/>
          <a:cs typeface="ヒラギノ角ゴ ProN W3" charset="0"/>
          <a:sym typeface="Arial" charset="0"/>
        </a:defRPr>
      </a:lvl9pPr>
    </p:bodyStyle>
    <p:otherStyle>
      <a:defPPr>
        <a:defRPr lang="nl-NL"/>
      </a:defPPr>
      <a:lvl1pPr marL="0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642915" rtl="0" eaLnBrk="1" latinLnBrk="0" hangingPunct="1">
        <a:defRPr sz="12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oogle.nl/url?sa=i&amp;rct=j&amp;q=&amp;esrc=s&amp;frm=1&amp;source=images&amp;cd=&amp;cad=rja&amp;uact=8&amp;docid=rmiOBdZ6BtvxzM&amp;tbnid=ZZAnykyRKgklwM:&amp;ved=0CAUQjRw&amp;url=http://atotz.net/homepage/welkom01.htm&amp;ei=U2ypU9-GKoiEON7ZgIgP&amp;psig=AFQjCNG7703kKxkQ-ILRSudpPITaqyxxQA&amp;ust=1403698631915157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altLang="nl-NL" dirty="0" smtClean="0"/>
              <a:t>            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75867" y="1428750"/>
            <a:ext cx="7920633" cy="1898675"/>
          </a:xfrm>
        </p:spPr>
        <p:txBody>
          <a:bodyPr/>
          <a:lstStyle/>
          <a:p>
            <a:pPr marL="0" indent="0" algn="ctr" eaLnBrk="1" hangingPunct="1"/>
            <a:r>
              <a:rPr lang="nl-NL" altLang="nl-NL" sz="4219" dirty="0" smtClean="0"/>
              <a:t>BLM1A/1B</a:t>
            </a:r>
          </a:p>
          <a:p>
            <a:pPr marL="0" indent="0" algn="ctr" eaLnBrk="1" hangingPunct="1"/>
            <a:r>
              <a:rPr lang="nl-NL" altLang="nl-NL" sz="4219" dirty="0" smtClean="0"/>
              <a:t>VAKLEER</a:t>
            </a:r>
            <a:endParaRPr lang="nl-NL" altLang="nl-NL" sz="4219" dirty="0"/>
          </a:p>
          <a:p>
            <a:pPr marL="0" indent="0" algn="ctr" eaLnBrk="1" hangingPunct="1"/>
            <a:endParaRPr lang="nl-NL" altLang="nl-NL" sz="4219" dirty="0"/>
          </a:p>
          <a:p>
            <a:pPr marL="0" indent="0" algn="ctr" eaLnBrk="1" hangingPunct="1"/>
            <a:r>
              <a:rPr lang="nl-NL" altLang="nl-NL" sz="4219" dirty="0" smtClean="0"/>
              <a:t>8 januari 2019</a:t>
            </a:r>
          </a:p>
          <a:p>
            <a:pPr marL="0" indent="0" algn="ctr" eaLnBrk="1" hangingPunct="1"/>
            <a:endParaRPr lang="nl-NL" altLang="nl-NL" sz="4219" dirty="0"/>
          </a:p>
          <a:p>
            <a:pPr marL="0" indent="0" algn="ctr" eaLnBrk="1" hangingPunct="1"/>
            <a:r>
              <a:rPr lang="nl-NL" altLang="nl-NL" sz="2800" dirty="0" smtClean="0"/>
              <a:t>Docent: Lodewijk Danser</a:t>
            </a:r>
          </a:p>
          <a:p>
            <a:pPr marL="0" indent="0" algn="ctr" eaLnBrk="1" hangingPunct="1"/>
            <a:r>
              <a:rPr lang="nl-NL" altLang="nl-NL" sz="2800" dirty="0" smtClean="0"/>
              <a:t>ldanser@deltion.nl</a:t>
            </a:r>
          </a:p>
        </p:txBody>
      </p:sp>
      <p:sp>
        <p:nvSpPr>
          <p:cNvPr id="3077" name="AutoShape 5" descr="data:image/jpeg;base64,/9j/4AAQSkZJRgABAQAAAQABAAD/2wCEAAkGBxQTEhQTEhIWFhUVGBgbGRgXGBgbHRgZFyAcGiAcGBkbHyojGCAlIRwYJDEhMSkrLi4uFx8zODMsNystLisBCgoKDg0OGxAQGzQkICQvLDQxLCwsLDUsLCwsLDQsLCwsLCwsLCwsLC8sLCwsLCwsLCwsLCwsLCwsLCwsLywsLP/AABEIAJ8BPgMBIgACEQEDEQH/xAAcAAEAAwEBAQEBAAAAAAAAAAAABQYHBAMCAQj/xABNEAACAQMCBAQCBQkFBAYLAAABAgMABBESIQUGMUEHEyJRMmEUI0JxgTM1UnN0kaGxszRicrLBJMLR8ENTgpLD0xVEVFVkg5Oio7Th/8QAGQEBAAMBAQAAAAAAAAAAAAAAAAIDBAEF/8QAMhEAAgIBAwEFBgYCAwAAAAAAAAECAxEEEiExE0FRcbEiMmGBwfAjM5Gh0eE0RAUUcv/aAAwDAQACEQMRAD8A3GlKUAqr8+8clto4Vg0iSeTQHcaggCs5On7RIUjGR1q0VDc18vpewGJmKMCGjkABMci/CwB6j3G2QSMjrVtLippz6EZJtPHUieTObzcO1tcKFuFBYFM6JYxgalz8LAkArnuCOuBb6xbjfKt/b+t4mnEbeia0LCVc7ahF8Q64IBbvtjNe/AvEW6RirNHdADGh/qJ1K7HOxDHrkaRv3Fap6VWe1U15ff1Ko2uKxZ+vcbFSqfZeI9mw+uL2ze06FR1wMOMqffY96tFlfxTLrhlSRc41IysMjtlTjO4/fWSdU4e8sFykn0OilKVWdFKUoBSoXi/NlnbZE11ErKcFNQLgkagCgywyPl3HuKqXGvElyh+iQaV/6+59CgbbrH8Tfa66RsPizV9emtn0XHi+hCU4x6sv99exwo0k0ixovVnIAH4msP5s401xG91cO69Wt49RTyQufLbSD+V3BLdRnA2r5ha44lNrjVr2VMgSsNFtCcLkL1VSfScDLHr06aDyt4fCGQXF5ILidWDJgFY4iP0VJOpu+o9MDAG5OuPZ6ZPnMvTy/ngplut6cItnBXc28Blz5hijL6hg6iozkdjnO1dtKV5rNIpSlAKVV+Lc+WkLlFZp2U4cQL5nlgYyXI22/R3bY7VOcJ4rDcxiWCRZEPdSDg4Bww+ywyMg7jNWSqnFbmuDiknwdlK5eJcRit4zLPIkaDqzkAe+BnqdunU1XuH+IFpJN5RLxavybyqUSX/CzdD2AOM42ztSNU5LKXAbS4LXSlKrOilKUApSlAKUpQClKUApSlAKUpQClKUApSlAKUpQCqR4rpD9DIaGN5pWWKIsAWUtnLqcg+hS7DHQ74xmrvWPeJvF2muzFHv5AWCPHq1XFzjJwCclFKjGMglx3FatJDdYn3Ln7+ZXbLEeDy5S5VnvkkmS7MUKuYo0aHWJBGAC5LMMgtkZGfhI6ivm+8OLtDq+jWs5A1ao2aJ8jfCgjrsMHUOvatZ4DwtbW2ht03WJFXO2Tgbk4A3Jyeneu+pPW2qTcXwRVEMdDELc3UE2iWS9tZWTKh5/MDrnfSWLqSDjPcZHvvIfSrr/AN43X/4f/Lq9+IPCDcWb6B9dD9bEf76b6dyBhl1Kf8We1ZzDcCSJZF6OoYfiM1uotVsNzSz38IyahTrfDeGe8vE7lBk8Ruj+MP8A5dRVnwu7vUBit7ieB2wHuLlvKbSfi0M5yMjYhCNtq+IrE3dzBaasCZ/Wd/yaAu4GO5Ax+Nbta26xokcahURQqqOiqowAPkABVV+p7JpQST8v4LaIOazJsynhXh1enYta2ijOPKQyt065OkdaguaeGva3LRsDOLdo7iLztJ86MbOrYUKSG1DptletbxVE8VuFkxRXi/Fak6xt6oZMB87ZJXAYDPZtiSMVUamU7MTfD4+/QsnTFRzFcouHCpo3hieEARuisgA0+lxqHp7delddZ94S8T9E1izDVbtqiHcwSbgjf1BW1LsNvT71oNY7YOE3EujLcsoUpSqyQqM5j4Kl5bvbyPIiv1aNtLY7joQQRkEEEEE1J0rsZOLygYzccKnsZEtZfKZWVzE8Q0hlj0g6o/sH1Duc717+H408X9I067aUtjbUVePBb3Iyd/nU34kf22y/U3P84aheRPzwP2ab/PFXrTm56fc+rT9TBGKjqMItPPPJsl1LHdQSDzok0iOXeMru3pwMxuSQNW4wBttVCuX82E+YoIyylTuNSMVP37g4NblWGp+Qf9bP/VkqGjslKDTfTGP3O6uKWJd5ofhLOz8JtS5yQJEGf0Y5HRR+Cqo/CrfVM8HvzRbffP8A1paudefd+ZLzZtXQUpSqzopSlAKUpQClKUApSlAKUpQClKUApSlAKUpQHLxS9WCGWZ/hiR3bvsgLHA79KyLw6smuOIo8m5gV7iTfI8+4yAN85CqWxvkYTfrVx8WbrFokOcefNGp2BBRPrGznpsn8KeE1gyWjXDgBruQyjGMiLAWME99l1D21465rbD8PTuXfJ4+S+2VPmaXgXalKViLT8IrE7eDyxcRZyIbiZAcY2Dkjbt1x+FbbWN8StfLvOIx6sjz9f/1kSUj8C2Pwr0NA+ZL4fX+zJrF7CfxOnwvttfEp5NsQW4XGN9Uz5yPbAiI/7da3WceD0S5v3wNXnIue+lY1IGfYEsfxNaPWbUvNjL6ViCFeF/aLLG8T/DIrKenRhjbO1e9KoTwWGH8qTtZX8AkJykj2UpOoagT9U5GCcMQhH+MHOK3Csd8U+GYu5AmV+kweYpAxia3OMhv0sFN+o0rWoct8T+k2sFxkHzY0Y6QQNRHqAB3AByK26v2lG3xX39SmrhuPh9SSpSuDjHGoLVNdxKsa9Bk7sfZVG7HrsATsaxpOTwi476VBcJ5xsbg6YbqMuSQEY6HJAz6UfDMMdwMbH2NTtdlCUXiSwM5M78SP7bZfqbn+cNQvIn54H7NN/niqa8SP7bZfqbn+cNQvIn54H7NN/nir0/8AVXk/VmJ/5Jr1Yan5B/1s/wDVkrcqw1PyD/rZ/wCrJVeh92fy+p3WdF5l/wDB780W33z/ANaWrnVB8MOKQ2/BrZ55o4l1TjMjKoJ86U4GTudjt8qnOG882E8ixR3K62+EOrx6ugwpkUAtv8I3O+2xrLZXNzlJJ4y+41JrCLFSlKoJClfhOOtVo8/8OEnl/TI85xq9Xl5xn8rjy/x1ddutTjXKXurPkcykWalfgOdxXxPMqKWdgqqCSzEAADqST0FQOnpSo3hPH7a5Mgt545TGQG0NnGRkEH7QO/qGRkEZyDjp4jfxwRtLM4SNASzN0AH8z8upqThJPa1yDppXHwnikNzGssEgkRuhH7sEHdTkHYjO1ePF+P21roFxOkRkYKoY7kkgZx1wCRlug7kUUJN7ccjJJUr8Bz0r9qIFKUoBSlKAUpSgMi8ZbpmuBEoP1dqzLg9XuXMQ26DGg7/3z0rUeD2oighjChNEaLpGMLgAYGNqx/xKQm64kwJysUGn5aU17e2+/wB5rYuFSaoYmJyTGhJ65JA3zW3UrFVa+Hrz9Smt5nI6qUpWIuFZFx/84cR/xw/0Iq12se4rOJL3iLrnHnKm/vFGkbf/AHKa3/8AH+9Ly+qMur/L+ZOeDvS//aF/ppWi1nPhA4BvlyNXnI2M76WjUA49iQwz8jWjVm1H5jL6vcQpSlUkzP8AxYtlzYTEnUs7RDfbTLGzHI98xJj8a6PCK6Js3hOf9nnkjGf0dnUL7AK4H4V8+LKZish/8Yn8IpjUf4RzN5/EY8+gNBIBgbNIJFY567iNNum3zNb5LOlXw/n+yjOLsfAnPEfic8MMCW8vlNPN5bOFBZV0O5052BOnGe2azS7836TEkKfSLmbUNcz+ttCl9Ksdkzg4Gwyd8bmtC8UPhsv2r/wZqpXC/wA78P8A1kv9J6voezT7l15KbfauUH0OZwsjNBdW5SVfijlUBsH7Snoy5GzA4qwcncySWtwsE8ryW0xVI2fLtFKxCqpbqUbYZPQ/eTUn4vGIRwMGxdrIDCqgFpF6OreyY3J2AIHeqvwPgL8TlKqStojYklHV2U58uI+/u/b7667I2Ubp9H98ffwOKuVduIdCzeJH9tsv1Nz/ADhqF5E/PA/Zpv8APFUz4iri8sh7Q3PUk94epO5qG5E/PA/Zpv8APFUf9VeT9Wdf+Sa9WHQkeS2f+tn/AKslbjWGp+Qf9bP/AFZKr0Puz+X1O6zovM4+UOWrq4QNbRJJHEWWOW5ZlTBdiy26hW2DFst79/bulRnEkVzFpkibTIh6qwwwKsOxBVlYdiDU34c852ttwyCFmeSdfOPlRIzH1TSEZbGhDgg4LDYg9xmv3V7Nc3EoSINd3UgJjQkrEqqETzH6LhUBZu51YHatUZ27pOzhLp+voQuri8bfeNA8KuKvLbSQyMXa2kMYdiSWQgOuok7kBgM/IVYOY+PRWcQlm1eptCKiszO5DMFAA2JCnc4G3WuXkvlpbG38vVrkdi8r4xqdvb+6OgB7CojxS/J2X7Yn9KevOhGFt+O5s1tuMM96RSOYOK3d7NBHIFBnYJHa+YREh0kkzOozIeu2NO+MHrXzMkkL/RbuBYnwSo9LRyqDjVGw2I6bHDDIyBX7b/nPh/6//catR504VHcWkvmLvGrSRsNmR0BIZT2/kQSDtW2y/spqCWI/Ayxr7avc+pnfLnMr8NbEhZ7FviG7NbHpqTuY8dU3xgEdwZHxC4LcSOt2pa9tCuryVYYiXAOtEBxOpxnuRsRntUr2QvZB2+J4dRx7lMmtp5V/sVp+zw/5FqGol2Nisj17/vx+JKhuyDjIx9SsmmaF2jdMhZI/S6diD/qprkfiskzNcXnmzpG/l+eyqIYnXBwY02jP1i+sjfJwdjU9xUYuuIY/9o/nFEa9uSFzwfjGRn6y6/oR1pnY4qMvHHnz8SquGXKvPCISS4a1Ml1bTNbuV9ZRVZXUb+pGBBI3w3XeviFiH0XccguJkDBp2DtLG24KMCVxufQOhztXjx3+wn9R/uVdeeFH0fhJx9tf6D//AM/dXZTcbFHxzz38I5CO+p5fQ4uRuMy211BZKQ1vOzgK2cwlUaT6ts/AdPwnpnYjpWr1jHBPztY/rJf6ElbPXmaxJWGvTSbrTYpSlZC8+XcAZPT/AI7VHW3G4y3lv9W5BIVtsgEjYnGTjBI7aqk6h+N8uxXTxtLn6sOANvtjB69+n7h88jjz3EuDncV+1WYuH3VoFEEgmhAx5cpVCu+2h1Xpp23zuB77evLfN0F2FUHTMc5jIbbT1wxGGHzFcyG0iic3IGvr5D3EH8Y8VbfCq+8zh8cZI12xaFwARjyz6M565jMZyNsk/MCr84TQvxAywyI4dBDLpx6Zo8uuoj4iyNjPbysZ7CN4TxduH3JuAGaCQBZ4067fDKo7ldwRtkH5V604dtRHb4L9uDHGey5p9GbQxwMnoKin5kth/wBMp3xtk/yH8fkazvmTn93cxxMDExID7oNLDudWDsfbt864uCcQmuQYogMaTkhQFUDqSdsDH8/nXnRimss3QxJZNehv42UsrhgoDHG+ARkZA+VY5w+UyRyTHGZ5ZZdgQMOxKkA7jK4P41YeP8Zj+j/+jbJtRVVjnmUYVEUDUobGHdxldidOWJIIqrcX4isKhVUkDChVGSe2AB8v5V6WkqdcG5d/p/Z5+rnuahEl/Di88ribRnZbmDbYkmSA5AyNl9DSE5/RH3HXawwhh5U8JAljZZIz2JHUHbowyPxrWeAcwxXQ9DerG6HZlPdWGeo6Z74yKz6up53ot01qcdveTOa/arltxHzDLpbAEuF6bgDoffp1rh4zzh9FaQFTLIwHlRKdy/z29K43LkgDT0yd80apSeI8s0SlteGQviBdCW/hjByLWJ3fc7PNhVBHTIVWIPzPSvzwkH+08Qbs30dQfcoJSw/DWv8A3hVemZlV3lYNNMxeRhnGo9lzuFUYVR2Cip7w6jEQSV1AW4bXrIILNnQg1Z+EArgYG7nGcmt+qxXSq/l9WY6pb7XPuJHxNvYy9nDr+sE+vT30+XKufuyaoPFrqSG4iliz5g1hSACQSBv6gQO+5qT5luUueKGWFmYQlo5S4ChWj1KFTu4yW3x271Bc2JIR6A2gn1leoX+ePep1wao2zXjx34K7pZuPGa/aeTLs82wWWVSAzBc4iibGy7nLYzue/TbOB8bs1tA8RWC2i9A14jVdOB3+Zxnuc1hXDeWZRbyXSsIo4lLjLjLdgAvQk7ADOSTjrtXbwq0muS0OoiND58pVSyQBVP1rJjLSMAdMQzuASPbFFWXzzPiC/b4eZdW5RfTqaB4gTq93ZMjBl8i4ORuCGMWCD3+E9Om3uKqFvxGS2vDPEAWWJgcjPpZhnbI9h+4fPPzwp1kaMwAraQJIkOo7trYMz465cjUc4xsAKiOZY3WVZlLKqqwLKM9SPi+RrXbCa02xLlZ8+r+hROebWzQrHn+WHBuProm3DKFDDIGFGMZwc9s796rFrLqttanZnlYfc0jkfzqqreFlRXViFOr07A57n2xt8qs3DQfoaZGPjP73Y1R/xqntnu+H1OWzcks+J4cFeaKC3lmbMd2JApIA0SJJIuk4A2ZFVge5z8qm+XOLGwvBJ/6vcFUmH6DkgJL0J/ukezZPSpDhcCzcKWFwqxtFEGILF9SiPRKmMY0FfgGckb76s19IyRJb3C/WxnRKp7gjKsPkykN+NaoWRvjKL7vTuf38C2a7OSsj0N1qk+Kf5Oy/bE/pT18eHXFna2NtI+qW32UnYmH/AKM/3iB6Sf7ozknJiOdOLxzzxwIQzxPHK5HQELIu5zjOH6DJ9+lZdNVKN+PA0WWRdb8iBtvznw/9f/uNWv8AMH9luP1Mn+U1jrTLFeWtxIdMUMpZ20s2BpYdFBJ3I7VrvFrhJLKaSNgyPBIVZTkMChIII613Vp9pF/fUhpX+GYnN+b4/2cf5K2jlqZVsLVmIAFvDuf8AAtYnczAWEYJA/wBnH+StVWwEnDbNsgaIoGOTgMPLAIJ7jfp8qt1/LXmyOjXXJS+ISq9zfspDKZ9iDkH6qIbHv3rp5G/NHGP1l3/+ulRdvIrfSGjxoMh0kdCAqjK+4yDTljj0MNhxG2dvrJ2uCgAJJaSMRKukAncrnPQZ3xjNW3J4gv8AyRqaVsyO47/YT+o/3Ku3O/8AZ+E/rE/oPVL5hQiyIOxEJB+8LVw5zuFaPhcQYGRdEjKOqxmF1DEdgW2z71KxZuj8/QhS/wAKZC8E/O1j+sl/oSVs9Yfb3og4haTMGKo8pIXGd4pB3IAxnO5GwNaSLW8unDSn6NCj7Rjd5FA2JZXwNyPSR2PyNefrffXl9WaNL+WiZk4vCraDKobJHfGRjYnoOo713VB8s8vLaxshw5LEhiNyp3wc9wS3c9vwnKyGkUpSgKx4jSyrYTNF2A1466MjVj8M1kfC49StliGIODHsw26kj4RW/wBxEHUqeh/5/wCR3rFeaeCtYzeSh+qkGoHGCcdVyNv9cLVNsc8mXUQ53FP1AyLpmC+pRjGkKcjDfPB3/fVstbvWWU7SIcOvsfce6kYIPcEV6cg8rJdXk8kijy0ypGAQWdeoHTIztkY67GpXmrlryUBnLlIto542w8KFlAGkgiQHYFT75BrZor+yW2XR/sUqhyhkhG4RATqwVPfScZP3dK9WsIyAskksiLnCPK5Uauvpzjf2rpsOUL2UAwT2kqEAguZYnwQPijVHA3zuGOfl0rpl5B4mRsbIf/NmP/g16i1MFzlEewu6Z/cjpbtI00xgKoHQAAAfIdKk/Dbgf0ucX0gBt4taxAjPmS/CXwfsqCwHuxz23luF+Fiala9uGnwc+Uq+XEcYI1DJZ+h2Jwc9Kv8AFHHEgVQscaAAAAKqgbAADYD5Vk1Gq3LEf1NFOn2PLMe4xwxrCf6PIfqnLNbv20E58pvZkyAOxGCO4Hn5SFg+6uuwdGZWH3MpBrSeN3lvcQhG8t0kYKNYyp7E6e/cZ7HfsKpPMXKBhB+hyM7g/kpPUNP91ydX8+lXVarK9rr6lNtHtZgcFvHo+G4mB3ORIc5Pz618B448lRlj1Yksx/xMxJP76iLwzQj60wq+doyZdZ+eAhAH/aqQ4LwxJjm4uHC91hjbH4yHcf8AdFWLUQS4I9hbL3vU43t2u2MQcIvSSQnAUfog9NZ/gMnfYHTL7jlvb2+ppFSGKPQsUMmsuAAFCkAMCBqwQQehzttBc28xjhlvbiwgi0OWHqzjGM6sDck53JrI+K843V24WdxoTdYo1CID9wGT17k1ndUr5JviJfD8NYROcQmee786T6tp/WjIRgrgbBgPX0GQR1zXddcSa3m8mT1kBMsmNmYA6SpOcjI6e/SuJbh47FfLAMonRrcadRDvnUoB+WG9tq4uFcGuXeU3Eehw48yac4CFv0f03ydgK1uaXHgVbNyyydseDyXsyJa2vls/qe4eJkWNf08MB5rfojffG4G9bTy5wGGyhEMC7ZyzHdpHPV3b7RP8AABsBXpwBWFvEGOSFAzknI7ZJHWpCvLv1EreH0NldaguCmcw+HsMpaW0ItZ2OSUH1bnbOuIEAkgH1DByc71ROIQ3Fo2i7hKnBIkTLxMBt8ePT9zAdRW3VXue7B57R44wGY7lCwXWo+IBj0JGQD033qdGpkmot8ehC6mMlnHJiM1kZlle0iwPSsjelU3OrYHcE4O6jB716WXH8xFZidSHTqxs/wAh21fL8airjik1lNMsccmkx6JopVb0jtn2Kk7NuOtd3NSLGsCIAI40GNJ+KRwGZz7nfAPsK9Xdl7TJKHCyaNyFYSQo0N3Bm1dtUSMqSCLVqZtRz8LNghQGwWB23x3c98uCT/brYHzYk0ug6SwqegH6S5YgjrjH3ZXy34g+VpjnsoLgR7BvgbAyMsDlXPzxW3cA43FNZxTafIV1yEJACDfYEbdq8yStrs7R/wBGrrHazLAJ5MS26Oqbr52WRSrdVyMM4OM4G2QN65FtIkYPIWcqMFgdJQd9CjZd8e+ehzV35q46ujSJo5I89sAr7HV3FVjjduqxMIwJJJECkxkOrYIOpSNwc9j86jbq55SXf4CupRXT9T8vnaAhXZZVIBWSPfY74dR8LfwOO3SuS0NwS0Nkl6BMCrRxqyxMGxk6pBpi6bsuD1+dXm44cohAjRDiMFtWxLY3JODp71cuBzRCGFEbYqMZwCxAyTt1PUk++aternFdDkaIbsxbKfyd4dLH5c19pkkQKY4Rkxwaenf61xt6jsMbDvV64jYJNE8MigxyKVYbdCMbf6V00rHO2U5bm+TQopLCMQ4/bScOPk3TZix9TPjAdR9lsdJAO3fqO9fvLHJdzcmWYQ+QmC0LTalkM2NtIwcRHowIzvsM5rbGQHqAfvrk4pxWK3QvM4VR79d+mB88VolrJtLjnxKVp4JtmF3t8x1wzwuJ0VvNh6kADJIwcFcbhs43rggM0kokeVfObvks2gfZkAGGAA7ff13rWJ4puJuFaIx2gPrD+l5MdF2zt32P49qza84I1lc3CNuyKrId9lcnTgkb4wQfuqjUaucnFx4x9/oZrKtnToR/F+LOVK+WAfcnK57FCNzv0OxreOT43WygEkjyNoGXkILnO41EAZIGBnrtuSd6ynkXl9r+489tKxxONY7lhvsOn4/8BnbUQAYAAA7CuTvnavaNGnhtWT6pSlVmgUpSgFQnOfCPpVnNECA2klCegZdx92/ffr0NTdKHGs8EFyVw8Q2qYBBk9bZ/SbH+gFThFftKBLHBAcZ4W6kTW2zqQfL6BhtsCB6en3btscnPOeaZEGqexmRcb6cPj3PbYb799tt8VZ6/GUEYIyDQFOg8Q4ZGURQXDrkh2EbHScekAKDnJxudIAySegNV5r52WaR4sSJH8OhyED4O7MOuN+nyGfar7fcESKRrq3XTJj1Kh0rJuGOoAHJOP4nrk59b/gdveKpljBAJ2+YOCD74wai8lcoSksZMusZJLklVKsAAqpCM6FHTLds7Z6b1beWuF3CiRrgSBV+EuQWIHbrnB7bVZeC8r21qxa3iCEgg476iD0+WMD2GfeoPm3nNre4FvEqsdGpicnTkkAYB2/GrHa4x5IuMYRzJnhzdw+O4S2Qga2f056hcZJ/Db99c/CbRrVGT0kasMO+fc9sEVxcq3qXV3KNemdc6YzvpUaSQrZ2BJbbBwBufeyLwiZ1mMg8tiAQT6hsN+hydsbj2NTjYmsncuSWCl8ycDfiRVLZHUxE7kJ5QO2cljufYD51ROYuSXsJYxMyOsmd1YAq2NWGyfSNzvn7J+WdN5o5kvLbyYoPKgxHk61L6j3zjGjB/g3bpVY8QJPpq293cMY4o8xSiNQzpKT8Kg4xqABBPTXV2lvfaKL6FcsPPiQsfD5WNu0V0Y445NBlTLEO4OgKDjWdiMnpkVXEvrhnLGV3ZZSoMzN6STu2lshD3O22KnONcS8+1EcS+Rbo6eUoOWMmca3YfE/f5Zqe+lwwXsV08a6mSKV8kgGQZViuAd9ieh/jW22ezMpLuIJ4WGbbweMrBEpzkIuckk5wM5zvXZXBwXisdzEJImyD8iP4Ht/wNd9ePnPJsTTXAqq+Jk8kfD5njQPpHrU907kfMbEe3XerVUVzLeW8cD/SQrIw+Bgp1kbgANsTnB/CpRkoyUn3HJ42vJgXDeY755fJE8YEkbDF0FYFN20FgMsRvjOTiuGWGVrdFm2KLuBgkL9jA9sYxjtUzxGyiitLyaAkSOVgBYj6uIAO4U98rgZ9jXBxqeKdEimYRSxKqxz4yjoo2SXG6nfZumRXsLGW4rgx9UkR3AeS7ueM3EERaMZznPq36jA7fvrYOUYEjgjt5SZHgB9OhgF3PVW6kHbO/SoPkvj0vD+GRqsYmklkYxgvhBGMeotk7Y6DA6VZeE82PcRZa1UXDOEyhBQ75+M4OQNIwe5GDXnW6hubi3wWrHc+SK5u4C0z6lQINJJA/RHfA2BPauzhNvFbW8QjVV1LksAMknfdqnLu2l+kKiqSXXd8elQo7/v6fzxmqze3MVrP5ZbzBHhxHqJCMSwOpu2MZ04+1VU7Elkm5bY4Z5caebUYwWjjkCEehvrCwJxkjb309Tg1G300sWlXBxGdcckbEMmdiCCcjPtWj8n80LfI7BNBjbSRnVv3wcDI+fzHTpXBxfw6tbmVppWkLtnOGwPlsBjb+PfNclY5RwiLhlZizh5S59jcvHdTgN8Ssy6Bo7g42BHX8amU58sCMi5XvtpbJxtsMZOe3v2r4seXrTh0TSKm65Osgat9hnGM18cL5NTW8t0EkdgoRQukQouQETScYAKjoMaetV8lkVNLDZ6XXOcXqWFJZG2wUT0+okAliQAMjHuegBO1fVhwU3H1t/HG5ONEZGpVG5yynYn1YxvjSD1O1kxX7XSw+UQKMAAD2Ax13qjeKXBfNh8yMHzDpTC911Zz943xV7r8Kg9RQjKKksMj+BcJS2iWNFAwADgnGQMbZ6DqcDAySepNSNKUJClKUApSlAKUpQClKUApSlADUXwaX1TqD6RIxXOxGSQwxgbagxB3zqqg+I3FpjdiGOUosQQ4Bx62Gd/fYjHt/LzuuZJYeHH63NzLMAX9IYr1J9iNIA/Hvvnu0yf8AchvlHwNVVgdwcj5ViviSphv5GZtSsqv7AE+kK2OuMdduo77m3+FfHHnjkjkYsYyNzknB6eo/Gfc9dh71bouFRiZpsZdhjJx06/w7HrgkVGUc8MswroJmf+GXK06y/TLhdJKkAHOrfO5Ur8x3HXvU/wA/3U7Ri3sy3nvgEpn6sPkBmYfD3x/hq30ptWMFirSjtRWbqNLeJJLshsiNXDev1KDuuR1yck/Lv1rw5h4ZHxLhxit9OhsFCf7p7d8/fjrvXdzfwf6RGpVNToTpGrAww3z79B868+XbOVZCzppGkZ3+1gDA6Z756jYVFWTjasLjxJbeDC+I8n8QgQS3MOYI2AwCSN/tbDZQcZP3V668quTlY4yVYD1D1YIBH35x86/oy7tUkUpIoZT1B/52PzrOuN+GPq12koQb/VkEqOp29X3DHTertTdZcuengZbaG/dODwQkOq5HrK6sBmzgkYznGxPTBO+59q1qqZ4eWk1sJbadUVgfMXSw3V8duowwbf5/vudVQWFgvqWIJMViviVdluINE0p0IinS41A6s5KDoBkhQcZyp3raqy/xItJbi8VYLfW0carryB6nJcL88BM/iajasxIaiLlDCM24vcBYWg3WNHfOliS2wBOTt7bdNjUfa8AvbkRRm3fSwUI5GMqTtv3GdvYZ3xWn8C8MJGKyXbDZs6AfdhkEgdcZwf8AkavFGFUKOgAA+4Vqo1NlcNrI1VPHtEJPw60igRJ1iRQqr6iBnR69Oo7kA5OM1D8XSWO0kksowCHj0Kiqv1YK68Yz8W+CcHv0r95+TWukRlmGnBA+DJ3Or7OdvwNTHJfDHt7RI5M6sscE5IBO2T92Nu2cZONRyRnKTkmsGiUeD65R4kZ7cMxywOD7/jWX85cJezuZW0/VXLk6xgdgcbkkYJP34rZo7ZFZmVFDN8RAALfeR1r8urRJBpkRXHswB/nU5RyiuyrfHDMu8GIW865fUMY04xgs2QdRxt0xvvnV2xvq9QvC+ALb3EksRCpKDqQDA1DTpIHyGv2+Lv2rHiJzfLbOEtymYxqbvueitv6Qdz+6pRXcRlONFa3Fsvow88aMRgDVpIBJCFSTv0GTFvvv++pWs95l5jm8uCW3IDSQ6myMlQ2k+n9HJB7n4flv1eGfMkt0skc7hpI8YOMFl/SP7wPw/d3ByOphKzs11LxSlK4aBSlKAUpSgFKUoBSlKAUpSgFKUoBSlKAyvn6wIvs6AVkRGy5OMglSB79jj51UeYlJ8pFBLE4HQZ6DYfZXP8q0vxOgxbiY6SySpo2xhWwpVjn1b6m6bbe2aqHKvL8lzeRzFJPIj2DsMa8blgSMdT07/wAanng8ezT51Diu/n9S+eHfLv0S1UPgyP6mO+fVvg5AxjpjHbvVqpSoHrxSisIUpSh0UpSgFKUoBSlKAV8ogGcADJycDqfc+9fVKAUpSgFKUoBSlKAVnHizwRzou4lyEBWUAb6eob8N8/fWj15XMQZGUjIYEH8a6iq6pWQcWYai/wCyxqMkYO269Cfhbp/2TVo8HLY67mT1adkwcdRg/wDP4+9VXikUtqs0EgIMRLKD9uNtsqx2yMb1qvIfDHt7ZVJBVlVhu2rW2dRIOyg+nAH97PXaUjztDW+0zLqiyUpSoHrClKUApSlAKUpQClKUApSlAKUpQClKUBG8Z4WJ/LDdEcNjOB3GehyRnb/TrXbbW6xrpRQqjOw+e5r1pQ5gUpSh0UpSgFKUoBSlKAUpSgFKUoBSlKAUpSgFKUoBSlKAj+NcIiuU0SprABwPmRjbPQ/PtX5y9YNBbxxM2ooMZ2/0Az9/U1I0oc2rORSlKHRSlKAUpSgFKUoD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4678412" y="-642937"/>
            <a:ext cx="2678906" cy="133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>
              <a:defRPr sz="2800" b="1">
                <a:solidFill>
                  <a:srgbClr val="FFFFFF"/>
                </a:solidFill>
                <a:latin typeface="Arial" panose="020B0604020202020204" pitchFamily="34" charset="0"/>
                <a:ea typeface="ヒラギノ角ゴ ProN W6" charset="0"/>
                <a:cs typeface="ヒラギノ角ゴ ProN W6" charset="0"/>
                <a:sym typeface="Arial" panose="020B0604020202020204" pitchFamily="34" charset="0"/>
              </a:defRPr>
            </a:lvl1pPr>
            <a:lvl2pPr marL="742950" indent="-28575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2pPr>
            <a:lvl3pPr marL="11430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3pPr>
            <a:lvl4pPr marL="16002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4pPr>
            <a:lvl5pPr marL="2057400" indent="-228600" algn="ctr"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FFFFFF"/>
                </a:solidFill>
                <a:latin typeface="TheSans B3 Light" charset="0"/>
                <a:ea typeface="ヒラギノ角ゴ ProN W3" charset="0"/>
                <a:cs typeface="ヒラギノ角ゴ ProN W3" charset="0"/>
                <a:sym typeface="TheSans B3 Light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nl-NL" altLang="nl-NL" sz="2250" b="0">
              <a:solidFill>
                <a:srgbClr val="000000"/>
              </a:solidFill>
              <a:latin typeface="GillSans" charset="0"/>
              <a:ea typeface="ヒラギノ角ゴ ProN W3" charset="0"/>
              <a:cs typeface="ヒラギノ角ゴ ProN W3" charset="0"/>
              <a:sym typeface="Gill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5869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08279"/>
            <a:ext cx="7019253" cy="1171456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>
                <a:solidFill>
                  <a:srgbClr val="003274"/>
                </a:solidFill>
                <a:cs typeface="Arial" panose="020B0604020202020204" pitchFamily="34" charset="0"/>
              </a:rPr>
              <a:t>Het schoonmaakplan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348520"/>
            <a:ext cx="7019253" cy="5163261"/>
          </a:xfrm>
        </p:spPr>
        <p:txBody>
          <a:bodyPr/>
          <a:lstStyle/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Wat moet er schoongemaakt worden? 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Wanneer moet er schoongemaakt worden?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Hoe vaak moet er schoongemaakt worden?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Welke schoonmaakmiddelen gebruik je?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Welke hulpmiddelen gebruik je?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Wie gaat schoonmaken?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2698" dirty="0">
                <a:cs typeface="Arial" panose="020B0604020202020204" pitchFamily="34" charset="0"/>
              </a:rPr>
              <a:t>Wat is de juiste schoonmaakmethode?</a:t>
            </a:r>
          </a:p>
        </p:txBody>
      </p:sp>
    </p:spTree>
    <p:extLst>
      <p:ext uri="{BB962C8B-B14F-4D97-AF65-F5344CB8AC3E}">
        <p14:creationId xmlns:p14="http://schemas.microsoft.com/office/powerpoint/2010/main" val="168539418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3585512" y="2110520"/>
            <a:ext cx="2470966" cy="83156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droog vuil</a:t>
            </a:r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6636673" y="2110520"/>
            <a:ext cx="2470966" cy="83156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aangekleefd</a:t>
            </a:r>
            <a:b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vuil</a:t>
            </a:r>
          </a:p>
        </p:txBody>
      </p:sp>
      <p:sp>
        <p:nvSpPr>
          <p:cNvPr id="46090" name="AutoShape 10"/>
          <p:cNvSpPr>
            <a:spLocks noChangeArrowheads="1"/>
          </p:cNvSpPr>
          <p:nvPr/>
        </p:nvSpPr>
        <p:spPr bwMode="auto">
          <a:xfrm>
            <a:off x="7955155" y="4192582"/>
            <a:ext cx="2470966" cy="83156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onzichtbaar</a:t>
            </a:r>
          </a:p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vuil</a:t>
            </a: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5319773" y="4192582"/>
            <a:ext cx="2470967" cy="83156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zichtbaar </a:t>
            </a:r>
          </a:p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vuil</a:t>
            </a:r>
          </a:p>
        </p:txBody>
      </p:sp>
      <p:sp>
        <p:nvSpPr>
          <p:cNvPr id="46092" name="AutoShape 12"/>
          <p:cNvSpPr>
            <a:spLocks noChangeArrowheads="1"/>
          </p:cNvSpPr>
          <p:nvPr/>
        </p:nvSpPr>
        <p:spPr bwMode="auto">
          <a:xfrm>
            <a:off x="5111092" y="447400"/>
            <a:ext cx="2470967" cy="83156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vuil</a:t>
            </a:r>
          </a:p>
        </p:txBody>
      </p:sp>
      <p:cxnSp>
        <p:nvCxnSpPr>
          <p:cNvPr id="62471" name="AutoShape 13"/>
          <p:cNvCxnSpPr>
            <a:cxnSpLocks noChangeShapeType="1"/>
            <a:stCxn id="46092" idx="2"/>
            <a:endCxn id="46088" idx="0"/>
          </p:cNvCxnSpPr>
          <p:nvPr/>
        </p:nvCxnSpPr>
        <p:spPr bwMode="auto">
          <a:xfrm rot="5400000">
            <a:off x="5168005" y="932740"/>
            <a:ext cx="831560" cy="1524000"/>
          </a:xfrm>
          <a:prstGeom prst="bentConnector3">
            <a:avLst>
              <a:gd name="adj1" fmla="val 50000"/>
            </a:avLst>
          </a:prstGeom>
          <a:noFill/>
          <a:ln w="4762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2" name="AutoShape 14"/>
          <p:cNvCxnSpPr>
            <a:cxnSpLocks noChangeShapeType="1"/>
            <a:stCxn id="46092" idx="2"/>
            <a:endCxn id="46089" idx="0"/>
          </p:cNvCxnSpPr>
          <p:nvPr/>
        </p:nvCxnSpPr>
        <p:spPr bwMode="auto">
          <a:xfrm rot="16200000" flipH="1">
            <a:off x="6693587" y="931159"/>
            <a:ext cx="831560" cy="1527162"/>
          </a:xfrm>
          <a:prstGeom prst="bentConnector3">
            <a:avLst>
              <a:gd name="adj1" fmla="val 50000"/>
            </a:avLst>
          </a:prstGeom>
          <a:noFill/>
          <a:ln w="4762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3" name="AutoShape 16"/>
          <p:cNvCxnSpPr>
            <a:cxnSpLocks noChangeShapeType="1"/>
            <a:stCxn id="46089" idx="2"/>
            <a:endCxn id="46091" idx="0"/>
          </p:cNvCxnSpPr>
          <p:nvPr/>
        </p:nvCxnSpPr>
        <p:spPr bwMode="auto">
          <a:xfrm rot="5400000">
            <a:off x="6589246" y="2908880"/>
            <a:ext cx="1250502" cy="1316901"/>
          </a:xfrm>
          <a:prstGeom prst="bentConnector3">
            <a:avLst>
              <a:gd name="adj1" fmla="val 50000"/>
            </a:avLst>
          </a:prstGeom>
          <a:noFill/>
          <a:ln w="4762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474" name="AutoShape 17"/>
          <p:cNvCxnSpPr>
            <a:cxnSpLocks noChangeShapeType="1"/>
            <a:stCxn id="46089" idx="2"/>
            <a:endCxn id="46090" idx="0"/>
          </p:cNvCxnSpPr>
          <p:nvPr/>
        </p:nvCxnSpPr>
        <p:spPr bwMode="auto">
          <a:xfrm rot="16200000" flipH="1">
            <a:off x="7906147" y="2908881"/>
            <a:ext cx="1250502" cy="1316900"/>
          </a:xfrm>
          <a:prstGeom prst="bentConnector3">
            <a:avLst>
              <a:gd name="adj1" fmla="val 50000"/>
            </a:avLst>
          </a:prstGeom>
          <a:noFill/>
          <a:ln w="4762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61693374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60015" y="2726531"/>
            <a:ext cx="8810625" cy="3929063"/>
          </a:xfrm>
        </p:spPr>
        <p:txBody>
          <a:bodyPr/>
          <a:lstStyle/>
          <a:p>
            <a:pPr algn="ctr"/>
            <a:r>
              <a:rPr lang="nl-NL" sz="9600" dirty="0">
                <a:solidFill>
                  <a:schemeClr val="accent2">
                    <a:lumMod val="75000"/>
                  </a:schemeClr>
                </a:solidFill>
              </a:rPr>
              <a:t>Vragen?</a:t>
            </a:r>
            <a:endParaRPr lang="nl-NL" sz="9600" dirty="0"/>
          </a:p>
        </p:txBody>
      </p:sp>
    </p:spTree>
    <p:extLst>
      <p:ext uri="{BB962C8B-B14F-4D97-AF65-F5344CB8AC3E}">
        <p14:creationId xmlns:p14="http://schemas.microsoft.com/office/powerpoint/2010/main" val="675654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667719" y="2178499"/>
            <a:ext cx="6171884" cy="1414918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Kerntaak </a:t>
            </a:r>
            <a:r>
              <a:rPr lang="nl-NL" altLang="nl-NL" sz="4239" dirty="0" smtClean="0">
                <a:solidFill>
                  <a:srgbClr val="003274"/>
                </a:solidFill>
                <a:cs typeface="Arial" panose="020B0604020202020204" pitchFamily="34" charset="0"/>
              </a:rPr>
              <a:t>1, Hoofdstuk 7</a:t>
            </a:r>
            <a:endParaRPr lang="nl-NL" altLang="nl-NL" sz="4239" dirty="0">
              <a:solidFill>
                <a:srgbClr val="003274"/>
              </a:solidFill>
              <a:cs typeface="Arial" panose="020B0604020202020204" pitchFamily="34" charset="0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67720" y="3870075"/>
            <a:ext cx="6243024" cy="1686835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nl-NL" altLang="nl-NL" sz="3083">
                <a:solidFill>
                  <a:srgbClr val="003274"/>
                </a:solidFill>
                <a:cs typeface="Arial" panose="020B0604020202020204" pitchFamily="34" charset="0"/>
              </a:rPr>
              <a:t>Borden in het magazijn</a:t>
            </a:r>
          </a:p>
        </p:txBody>
      </p:sp>
    </p:spTree>
    <p:extLst>
      <p:ext uri="{BB962C8B-B14F-4D97-AF65-F5344CB8AC3E}">
        <p14:creationId xmlns:p14="http://schemas.microsoft.com/office/powerpoint/2010/main" val="184146925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76"/>
          <p:cNvSpPr>
            <a:spLocks noChangeAspect="1" noChangeArrowheads="1"/>
          </p:cNvSpPr>
          <p:nvPr/>
        </p:nvSpPr>
        <p:spPr bwMode="auto">
          <a:xfrm>
            <a:off x="5748200" y="308279"/>
            <a:ext cx="1041821" cy="492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0493" name="Picture 77" descr="werken_met_pers_beschermingsmid-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341" y="306698"/>
            <a:ext cx="932739" cy="97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94" name="Picture 78" descr="werken_met_pers_beschermingsmid-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0371" y="1337453"/>
            <a:ext cx="970680" cy="923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95" name="proImgM203582" descr="Gevaa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89"/>
          <a:stretch>
            <a:fillRect/>
          </a:stretch>
        </p:blipFill>
        <p:spPr bwMode="auto">
          <a:xfrm>
            <a:off x="5765590" y="2319200"/>
            <a:ext cx="1040241" cy="946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96" name="Picture 80" descr="werken_met_pers_beschermingsmid-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151" y="3342050"/>
            <a:ext cx="901120" cy="891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97" name="proImgM203676" descr="Brandsla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5151" y="4326959"/>
            <a:ext cx="901120" cy="902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39" name="Rectangle 23"/>
          <p:cNvSpPr>
            <a:spLocks noChangeArrowheads="1"/>
          </p:cNvSpPr>
          <p:nvPr/>
        </p:nvSpPr>
        <p:spPr bwMode="auto">
          <a:xfrm>
            <a:off x="2224345" y="308279"/>
            <a:ext cx="3455876" cy="994394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gebodsbord</a:t>
            </a:r>
          </a:p>
        </p:txBody>
      </p:sp>
      <p:sp>
        <p:nvSpPr>
          <p:cNvPr id="60440" name="Rectangle 24"/>
          <p:cNvSpPr>
            <a:spLocks noChangeArrowheads="1"/>
          </p:cNvSpPr>
          <p:nvPr/>
        </p:nvSpPr>
        <p:spPr bwMode="auto">
          <a:xfrm>
            <a:off x="2224345" y="1302673"/>
            <a:ext cx="3455876" cy="992813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verbodsbord</a:t>
            </a:r>
          </a:p>
        </p:txBody>
      </p:sp>
      <p:sp>
        <p:nvSpPr>
          <p:cNvPr id="60441" name="Rectangle 25"/>
          <p:cNvSpPr>
            <a:spLocks noChangeArrowheads="1"/>
          </p:cNvSpPr>
          <p:nvPr/>
        </p:nvSpPr>
        <p:spPr bwMode="auto">
          <a:xfrm>
            <a:off x="2224345" y="2295487"/>
            <a:ext cx="3455876" cy="995975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waarschuwingsbord</a:t>
            </a:r>
          </a:p>
        </p:txBody>
      </p:sp>
      <p:sp>
        <p:nvSpPr>
          <p:cNvPr id="60442" name="Rectangle 26"/>
          <p:cNvSpPr>
            <a:spLocks noChangeArrowheads="1"/>
          </p:cNvSpPr>
          <p:nvPr/>
        </p:nvSpPr>
        <p:spPr bwMode="auto">
          <a:xfrm>
            <a:off x="2224345" y="3291461"/>
            <a:ext cx="3455876" cy="994395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reddingsbord</a:t>
            </a:r>
          </a:p>
        </p:txBody>
      </p:sp>
      <p:sp>
        <p:nvSpPr>
          <p:cNvPr id="60443" name="Rectangle 27"/>
          <p:cNvSpPr>
            <a:spLocks noChangeArrowheads="1"/>
          </p:cNvSpPr>
          <p:nvPr/>
        </p:nvSpPr>
        <p:spPr bwMode="auto">
          <a:xfrm>
            <a:off x="2224345" y="4285856"/>
            <a:ext cx="3455876" cy="992813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brandbestrijdingsbord</a:t>
            </a:r>
          </a:p>
        </p:txBody>
      </p:sp>
      <p:sp>
        <p:nvSpPr>
          <p:cNvPr id="60444" name="Rectangle 28"/>
          <p:cNvSpPr>
            <a:spLocks noChangeArrowheads="1"/>
          </p:cNvSpPr>
          <p:nvPr/>
        </p:nvSpPr>
        <p:spPr bwMode="auto">
          <a:xfrm>
            <a:off x="2224345" y="5278669"/>
            <a:ext cx="3455876" cy="994394"/>
          </a:xfrm>
          <a:prstGeom prst="rect">
            <a:avLst/>
          </a:prstGeom>
          <a:solidFill>
            <a:srgbClr val="E4E4F0"/>
          </a:solidFill>
          <a:ln w="28575">
            <a:solidFill>
              <a:srgbClr val="406597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combinatiebord</a:t>
            </a:r>
          </a:p>
        </p:txBody>
      </p:sp>
      <p:sp>
        <p:nvSpPr>
          <p:cNvPr id="60445" name="Rectangle 29"/>
          <p:cNvSpPr>
            <a:spLocks noChangeArrowheads="1"/>
          </p:cNvSpPr>
          <p:nvPr/>
        </p:nvSpPr>
        <p:spPr bwMode="auto">
          <a:xfrm>
            <a:off x="6859582" y="308279"/>
            <a:ext cx="3969673" cy="994394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geeft aan wat je moet </a:t>
            </a:r>
          </a:p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doen</a:t>
            </a:r>
          </a:p>
        </p:txBody>
      </p:sp>
      <p:sp>
        <p:nvSpPr>
          <p:cNvPr id="60447" name="Rectangle 31"/>
          <p:cNvSpPr>
            <a:spLocks noChangeArrowheads="1"/>
          </p:cNvSpPr>
          <p:nvPr/>
        </p:nvSpPr>
        <p:spPr bwMode="auto">
          <a:xfrm>
            <a:off x="6859582" y="1302673"/>
            <a:ext cx="3969673" cy="992813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geeft aan wat je niet</a:t>
            </a:r>
          </a:p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mag doen</a:t>
            </a:r>
          </a:p>
        </p:txBody>
      </p:sp>
      <p:sp>
        <p:nvSpPr>
          <p:cNvPr id="60448" name="Rectangle 32"/>
          <p:cNvSpPr>
            <a:spLocks noChangeArrowheads="1"/>
          </p:cNvSpPr>
          <p:nvPr/>
        </p:nvSpPr>
        <p:spPr bwMode="auto">
          <a:xfrm>
            <a:off x="6859582" y="2295487"/>
            <a:ext cx="3969673" cy="995975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waarschuwt tegen </a:t>
            </a:r>
          </a:p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gevaar</a:t>
            </a:r>
          </a:p>
        </p:txBody>
      </p:sp>
      <p:sp>
        <p:nvSpPr>
          <p:cNvPr id="60449" name="Rectangle 33"/>
          <p:cNvSpPr>
            <a:spLocks noChangeArrowheads="1"/>
          </p:cNvSpPr>
          <p:nvPr/>
        </p:nvSpPr>
        <p:spPr bwMode="auto">
          <a:xfrm>
            <a:off x="6859582" y="3291461"/>
            <a:ext cx="3969673" cy="994395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geeft aan waar je een 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levensreddende maat-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regel kunt vinden</a:t>
            </a:r>
          </a:p>
        </p:txBody>
      </p:sp>
      <p:sp>
        <p:nvSpPr>
          <p:cNvPr id="60450" name="Rectangle 34"/>
          <p:cNvSpPr>
            <a:spLocks noChangeArrowheads="1"/>
          </p:cNvSpPr>
          <p:nvPr/>
        </p:nvSpPr>
        <p:spPr bwMode="auto">
          <a:xfrm>
            <a:off x="6859582" y="4285856"/>
            <a:ext cx="3969673" cy="992813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geeft aan waar je een 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brandbestrijdingsmiddel</a:t>
            </a:r>
          </a:p>
          <a:p>
            <a:pPr eaLnBrk="1" hangingPunct="1">
              <a:lnSpc>
                <a:spcPct val="80000"/>
              </a:lnSpc>
            </a:pPr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kunt vinden</a:t>
            </a:r>
          </a:p>
        </p:txBody>
      </p:sp>
      <p:sp>
        <p:nvSpPr>
          <p:cNvPr id="60451" name="Rectangle 35"/>
          <p:cNvSpPr>
            <a:spLocks noChangeArrowheads="1"/>
          </p:cNvSpPr>
          <p:nvPr/>
        </p:nvSpPr>
        <p:spPr bwMode="auto">
          <a:xfrm>
            <a:off x="6859582" y="5278669"/>
            <a:ext cx="3969673" cy="994394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geeft meerdere </a:t>
            </a:r>
          </a:p>
          <a:p>
            <a:pPr eaLnBrk="1" hangingPunct="1"/>
            <a:r>
              <a:rPr lang="nl-NL" altLang="nl-NL" sz="2390">
                <a:latin typeface="Arial" panose="020B0604020202020204" pitchFamily="34" charset="0"/>
                <a:cs typeface="Arial" panose="020B0604020202020204" pitchFamily="34" charset="0"/>
              </a:rPr>
              <a:t>maatregelen aan</a:t>
            </a:r>
          </a:p>
        </p:txBody>
      </p:sp>
      <p:sp>
        <p:nvSpPr>
          <p:cNvPr id="54292" name="Rectangle 66"/>
          <p:cNvSpPr>
            <a:spLocks noChangeArrowheads="1"/>
          </p:cNvSpPr>
          <p:nvPr/>
        </p:nvSpPr>
        <p:spPr bwMode="auto">
          <a:xfrm>
            <a:off x="5680221" y="308279"/>
            <a:ext cx="1179361" cy="994394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93" name="Rectangle 67"/>
          <p:cNvSpPr>
            <a:spLocks noChangeArrowheads="1"/>
          </p:cNvSpPr>
          <p:nvPr/>
        </p:nvSpPr>
        <p:spPr bwMode="auto">
          <a:xfrm>
            <a:off x="5680221" y="1302673"/>
            <a:ext cx="1179361" cy="992813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94" name="Rectangle 68"/>
          <p:cNvSpPr>
            <a:spLocks noChangeArrowheads="1"/>
          </p:cNvSpPr>
          <p:nvPr/>
        </p:nvSpPr>
        <p:spPr bwMode="auto">
          <a:xfrm>
            <a:off x="5680221" y="2297068"/>
            <a:ext cx="1179361" cy="994394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95" name="Rectangle 69"/>
          <p:cNvSpPr>
            <a:spLocks noChangeArrowheads="1"/>
          </p:cNvSpPr>
          <p:nvPr/>
        </p:nvSpPr>
        <p:spPr bwMode="auto">
          <a:xfrm>
            <a:off x="5680221" y="3291461"/>
            <a:ext cx="1179361" cy="992813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96" name="Rectangle 70"/>
          <p:cNvSpPr>
            <a:spLocks noChangeArrowheads="1"/>
          </p:cNvSpPr>
          <p:nvPr/>
        </p:nvSpPr>
        <p:spPr bwMode="auto">
          <a:xfrm>
            <a:off x="5680221" y="4284274"/>
            <a:ext cx="1179361" cy="992813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97" name="Rectangle 71"/>
          <p:cNvSpPr>
            <a:spLocks noChangeArrowheads="1"/>
          </p:cNvSpPr>
          <p:nvPr/>
        </p:nvSpPr>
        <p:spPr bwMode="auto">
          <a:xfrm>
            <a:off x="5680221" y="5278669"/>
            <a:ext cx="1179361" cy="994394"/>
          </a:xfrm>
          <a:prstGeom prst="rect">
            <a:avLst/>
          </a:prstGeom>
          <a:noFill/>
          <a:ln w="28575">
            <a:solidFill>
              <a:srgbClr val="406597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500" b="1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 algn="ctr" eaLnBrk="1" hangingPunct="1"/>
            <a:endParaRPr lang="nl-NL" altLang="nl-NL" sz="239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20808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0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0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0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6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0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604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0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4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04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60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04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604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604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0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6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4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04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04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0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0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0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667719" y="2178499"/>
            <a:ext cx="6171884" cy="1414918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Kerntaak </a:t>
            </a:r>
            <a:r>
              <a:rPr lang="nl-NL" altLang="nl-NL" sz="4239" dirty="0" smtClean="0">
                <a:solidFill>
                  <a:srgbClr val="003274"/>
                </a:solidFill>
                <a:cs typeface="Arial" panose="020B0604020202020204" pitchFamily="34" charset="0"/>
              </a:rPr>
              <a:t>1, Hoofdstuk 8</a:t>
            </a:r>
            <a:endParaRPr lang="nl-NL" altLang="nl-NL" sz="4239" dirty="0">
              <a:solidFill>
                <a:srgbClr val="003274"/>
              </a:solidFill>
              <a:cs typeface="Arial" panose="020B0604020202020204" pitchFamily="34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67720" y="3870075"/>
            <a:ext cx="6243024" cy="1686835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nl-NL" altLang="nl-NL" sz="3083">
                <a:solidFill>
                  <a:srgbClr val="003274"/>
                </a:solidFill>
                <a:cs typeface="Arial" panose="020B0604020202020204" pitchFamily="34" charset="0"/>
              </a:rPr>
              <a:t>Derving</a:t>
            </a:r>
          </a:p>
        </p:txBody>
      </p:sp>
    </p:spTree>
    <p:extLst>
      <p:ext uri="{BB962C8B-B14F-4D97-AF65-F5344CB8AC3E}">
        <p14:creationId xmlns:p14="http://schemas.microsoft.com/office/powerpoint/2010/main" val="21168816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6024860" y="847370"/>
            <a:ext cx="2357142" cy="763581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496" name="AutoShape 8"/>
          <p:cNvSpPr>
            <a:spLocks noChangeArrowheads="1"/>
          </p:cNvSpPr>
          <p:nvPr/>
        </p:nvSpPr>
        <p:spPr bwMode="auto">
          <a:xfrm>
            <a:off x="7340179" y="1957171"/>
            <a:ext cx="2357142" cy="763581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onbekende</a:t>
            </a:r>
          </a:p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497" name="AutoShape 9"/>
          <p:cNvSpPr>
            <a:spLocks noChangeArrowheads="1"/>
          </p:cNvSpPr>
          <p:nvPr/>
        </p:nvSpPr>
        <p:spPr bwMode="auto">
          <a:xfrm>
            <a:off x="4662113" y="1957171"/>
            <a:ext cx="2357142" cy="763581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bekende </a:t>
            </a:r>
            <a:b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498" name="AutoShape 10"/>
          <p:cNvSpPr>
            <a:spLocks noChangeArrowheads="1"/>
          </p:cNvSpPr>
          <p:nvPr/>
        </p:nvSpPr>
        <p:spPr bwMode="auto">
          <a:xfrm>
            <a:off x="8174901" y="3623453"/>
            <a:ext cx="2357142" cy="76200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criminele</a:t>
            </a:r>
            <a:b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 dirty="0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499" name="AutoShape 11"/>
          <p:cNvSpPr>
            <a:spLocks noChangeArrowheads="1"/>
          </p:cNvSpPr>
          <p:nvPr/>
        </p:nvSpPr>
        <p:spPr bwMode="auto">
          <a:xfrm>
            <a:off x="8174901" y="4940354"/>
            <a:ext cx="2357142" cy="76358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niet-criminele</a:t>
            </a:r>
            <a:b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500" name="AutoShape 12"/>
          <p:cNvSpPr>
            <a:spLocks noChangeArrowheads="1"/>
          </p:cNvSpPr>
          <p:nvPr/>
        </p:nvSpPr>
        <p:spPr bwMode="auto">
          <a:xfrm>
            <a:off x="3803677" y="4940354"/>
            <a:ext cx="2357141" cy="76358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niet-criminele</a:t>
            </a:r>
            <a:b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sp>
        <p:nvSpPr>
          <p:cNvPr id="63501" name="AutoShape 13"/>
          <p:cNvSpPr>
            <a:spLocks noChangeArrowheads="1"/>
          </p:cNvSpPr>
          <p:nvPr/>
        </p:nvSpPr>
        <p:spPr bwMode="auto">
          <a:xfrm>
            <a:off x="3803677" y="3623453"/>
            <a:ext cx="2357141" cy="762000"/>
          </a:xfrm>
          <a:prstGeom prst="flowChartAlternateProcess">
            <a:avLst/>
          </a:prstGeom>
          <a:solidFill>
            <a:srgbClr val="8099B9"/>
          </a:solidFill>
          <a:ln w="9525">
            <a:solidFill>
              <a:srgbClr val="8099B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criminele</a:t>
            </a:r>
            <a:b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altLang="nl-NL" sz="2488">
                <a:latin typeface="Arial" panose="020B0604020202020204" pitchFamily="34" charset="0"/>
                <a:cs typeface="Arial" panose="020B0604020202020204" pitchFamily="34" charset="0"/>
              </a:rPr>
              <a:t>derving</a:t>
            </a:r>
          </a:p>
        </p:txBody>
      </p:sp>
      <p:cxnSp>
        <p:nvCxnSpPr>
          <p:cNvPr id="56329" name="AutoShape 14"/>
          <p:cNvCxnSpPr>
            <a:cxnSpLocks noChangeShapeType="1"/>
            <a:stCxn id="63495" idx="2"/>
            <a:endCxn id="63497" idx="0"/>
          </p:cNvCxnSpPr>
          <p:nvPr/>
        </p:nvCxnSpPr>
        <p:spPr bwMode="auto">
          <a:xfrm rot="5400000">
            <a:off x="6348158" y="1102687"/>
            <a:ext cx="346219" cy="1362747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0" name="AutoShape 15"/>
          <p:cNvCxnSpPr>
            <a:cxnSpLocks noChangeShapeType="1"/>
            <a:stCxn id="63495" idx="2"/>
            <a:endCxn id="63496" idx="0"/>
          </p:cNvCxnSpPr>
          <p:nvPr/>
        </p:nvCxnSpPr>
        <p:spPr bwMode="auto">
          <a:xfrm rot="16200000" flipH="1">
            <a:off x="7687981" y="1125611"/>
            <a:ext cx="346219" cy="1316900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1" name="AutoShape 16"/>
          <p:cNvCxnSpPr>
            <a:cxnSpLocks noChangeShapeType="1"/>
            <a:stCxn id="63496" idx="2"/>
            <a:endCxn id="63498" idx="1"/>
          </p:cNvCxnSpPr>
          <p:nvPr/>
        </p:nvCxnSpPr>
        <p:spPr bwMode="auto">
          <a:xfrm rot="5400000">
            <a:off x="7705370" y="3190283"/>
            <a:ext cx="1283701" cy="344639"/>
          </a:xfrm>
          <a:prstGeom prst="bentConnector4">
            <a:avLst>
              <a:gd name="adj1" fmla="val 35139"/>
              <a:gd name="adj2" fmla="val 166032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2" name="AutoShape 18"/>
          <p:cNvCxnSpPr>
            <a:cxnSpLocks noChangeShapeType="1"/>
            <a:stCxn id="63497" idx="2"/>
            <a:endCxn id="63501" idx="3"/>
          </p:cNvCxnSpPr>
          <p:nvPr/>
        </p:nvCxnSpPr>
        <p:spPr bwMode="auto">
          <a:xfrm rot="16200000" flipH="1">
            <a:off x="5358505" y="3202140"/>
            <a:ext cx="1283701" cy="320925"/>
          </a:xfrm>
          <a:prstGeom prst="bentConnector4">
            <a:avLst>
              <a:gd name="adj1" fmla="val 35139"/>
              <a:gd name="adj2" fmla="val 16287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3" name="AutoShape 19"/>
          <p:cNvCxnSpPr>
            <a:cxnSpLocks noChangeShapeType="1"/>
            <a:stCxn id="63497" idx="2"/>
            <a:endCxn id="63500" idx="3"/>
          </p:cNvCxnSpPr>
          <p:nvPr/>
        </p:nvCxnSpPr>
        <p:spPr bwMode="auto">
          <a:xfrm rot="16200000" flipH="1">
            <a:off x="4699264" y="3861381"/>
            <a:ext cx="2602183" cy="320925"/>
          </a:xfrm>
          <a:prstGeom prst="bentConnector4">
            <a:avLst>
              <a:gd name="adj1" fmla="val 17375"/>
              <a:gd name="adj2" fmla="val 162875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334" name="AutoShape 25"/>
          <p:cNvCxnSpPr>
            <a:cxnSpLocks noChangeShapeType="1"/>
            <a:stCxn id="63496" idx="2"/>
            <a:endCxn id="63499" idx="1"/>
          </p:cNvCxnSpPr>
          <p:nvPr/>
        </p:nvCxnSpPr>
        <p:spPr bwMode="auto">
          <a:xfrm rot="5400000">
            <a:off x="7046129" y="3849524"/>
            <a:ext cx="2602183" cy="344639"/>
          </a:xfrm>
          <a:prstGeom prst="bentConnector4">
            <a:avLst>
              <a:gd name="adj1" fmla="val 17375"/>
              <a:gd name="adj2" fmla="val 166032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14558373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4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34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35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34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35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3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322070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>
                <a:solidFill>
                  <a:srgbClr val="003274"/>
                </a:solidFill>
                <a:cs typeface="Arial" panose="020B0604020202020204" pitchFamily="34" charset="0"/>
              </a:rPr>
              <a:t>Gevolgen van derving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322070" cy="4358576"/>
          </a:xfrm>
        </p:spPr>
        <p:txBody>
          <a:bodyPr/>
          <a:lstStyle/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hogere kosten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lagere omzet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lagere kwaliteit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lagere leveringsbetrouwbaarheid</a:t>
            </a:r>
          </a:p>
        </p:txBody>
      </p:sp>
    </p:spTree>
    <p:extLst>
      <p:ext uri="{BB962C8B-B14F-4D97-AF65-F5344CB8AC3E}">
        <p14:creationId xmlns:p14="http://schemas.microsoft.com/office/powerpoint/2010/main" val="227368842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667719" y="2178499"/>
            <a:ext cx="6171884" cy="1414918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>
                <a:solidFill>
                  <a:srgbClr val="003274"/>
                </a:solidFill>
                <a:cs typeface="Arial" panose="020B0604020202020204" pitchFamily="34" charset="0"/>
              </a:rPr>
              <a:t>Kerntaak 1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667720" y="3870075"/>
            <a:ext cx="6243024" cy="1686835"/>
          </a:xfrm>
        </p:spPr>
        <p:txBody>
          <a:bodyPr/>
          <a:lstStyle/>
          <a:p>
            <a:pPr marL="0" indent="0" algn="ctr" eaLnBrk="1" hangingPunct="1">
              <a:defRPr/>
            </a:pPr>
            <a:r>
              <a:rPr lang="nl-NL" altLang="nl-NL" sz="3083">
                <a:solidFill>
                  <a:srgbClr val="003274"/>
                </a:solidFill>
                <a:cs typeface="Arial" panose="020B0604020202020204" pitchFamily="34" charset="0"/>
              </a:rPr>
              <a:t>Onderhoud en schoonmaak</a:t>
            </a:r>
          </a:p>
        </p:txBody>
      </p:sp>
    </p:spTree>
    <p:extLst>
      <p:ext uri="{BB962C8B-B14F-4D97-AF65-F5344CB8AC3E}">
        <p14:creationId xmlns:p14="http://schemas.microsoft.com/office/powerpoint/2010/main" val="27852065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948112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 dirty="0">
                <a:solidFill>
                  <a:srgbClr val="003274"/>
                </a:solidFill>
                <a:cs typeface="Arial" panose="020B0604020202020204" pitchFamily="34" charset="0"/>
              </a:rPr>
              <a:t>Onderhoud in het magazijn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851250"/>
            <a:ext cx="6948112" cy="4360158"/>
          </a:xfrm>
        </p:spPr>
        <p:txBody>
          <a:bodyPr/>
          <a:lstStyle/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preventief onderhoud</a:t>
            </a:r>
          </a:p>
          <a:p>
            <a:pPr marL="1101122" lvl="2" indent="-220224" eaLnBrk="1" hangingPunct="1">
              <a:buClr>
                <a:srgbClr val="003274"/>
              </a:buClr>
              <a:defRPr/>
            </a:pPr>
            <a:r>
              <a:rPr lang="nl-NL" altLang="nl-NL" sz="2312" dirty="0">
                <a:cs typeface="Arial" panose="020B0604020202020204" pitchFamily="34" charset="0"/>
              </a:rPr>
              <a:t>	onderhoud uit voorzorg om schade te voorkomen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 dirty="0">
                <a:cs typeface="Arial" panose="020B0604020202020204" pitchFamily="34" charset="0"/>
              </a:rPr>
              <a:t>curatief onderhoud</a:t>
            </a:r>
          </a:p>
          <a:p>
            <a:pPr marL="1101122" lvl="2" indent="-220224" eaLnBrk="1" hangingPunct="1">
              <a:buClr>
                <a:srgbClr val="003274"/>
              </a:buClr>
              <a:defRPr/>
            </a:pPr>
            <a:r>
              <a:rPr lang="nl-NL" altLang="nl-NL" sz="2312" dirty="0">
                <a:cs typeface="Arial" panose="020B0604020202020204" pitchFamily="34" charset="0"/>
              </a:rPr>
              <a:t>	onderhoud als er sprake is van slijtage, schade of een mankement, waardoor  reparatie nodig is</a:t>
            </a:r>
          </a:p>
          <a:p>
            <a:pPr marL="330336" indent="-330336" eaLnBrk="1" hangingPunct="1"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endParaRPr lang="nl-NL" altLang="nl-NL" sz="3083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41606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737279" y="390487"/>
            <a:ext cx="6804249" cy="1100315"/>
          </a:xfrm>
        </p:spPr>
        <p:txBody>
          <a:bodyPr/>
          <a:lstStyle/>
          <a:p>
            <a:pPr eaLnBrk="1" hangingPunct="1">
              <a:defRPr/>
            </a:pPr>
            <a:r>
              <a:rPr lang="nl-NL" altLang="nl-NL" sz="4239">
                <a:solidFill>
                  <a:srgbClr val="003274"/>
                </a:solidFill>
                <a:cs typeface="Arial" panose="020B0604020202020204" pitchFamily="34" charset="0"/>
              </a:rPr>
              <a:t>Organisatie van onderhoud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7279" y="1667865"/>
            <a:ext cx="6804249" cy="4358576"/>
          </a:xfrm>
        </p:spPr>
        <p:txBody>
          <a:bodyPr/>
          <a:lstStyle/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uitbesteden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in eigen beheer uitvoeren</a:t>
            </a:r>
          </a:p>
          <a:p>
            <a:pPr marL="330336" indent="-330336" eaLnBrk="1" hangingPunct="1">
              <a:spcBef>
                <a:spcPct val="60000"/>
              </a:spcBef>
              <a:buClr>
                <a:srgbClr val="003274"/>
              </a:buClr>
              <a:buFont typeface="Gill Sans MT" panose="020B0502020104020203" pitchFamily="34" charset="0"/>
              <a:buChar char="–"/>
              <a:defRPr/>
            </a:pPr>
            <a:r>
              <a:rPr lang="nl-NL" altLang="nl-NL" sz="3083">
                <a:cs typeface="Arial" panose="020B0604020202020204" pitchFamily="34" charset="0"/>
              </a:rPr>
              <a:t>combinatie van uitbesteden en in eigen beheer uitvoeren</a:t>
            </a:r>
          </a:p>
        </p:txBody>
      </p:sp>
    </p:spTree>
    <p:extLst>
      <p:ext uri="{BB962C8B-B14F-4D97-AF65-F5344CB8AC3E}">
        <p14:creationId xmlns:p14="http://schemas.microsoft.com/office/powerpoint/2010/main" val="160275622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somming">
  <a:themeElements>
    <a:clrScheme name="Opsomm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somming">
      <a:majorFont>
        <a:latin typeface="Arial"/>
        <a:ea typeface="ヒラギノ角ゴ ProN W6"/>
        <a:cs typeface="ヒラギノ角ゴ ProN W6"/>
      </a:majorFont>
      <a:minorFont>
        <a:latin typeface="Arial"/>
        <a:ea typeface="ヒラギノ角ゴ ProN W6"/>
        <a:cs typeface="ヒラギノ角ゴ ProN W6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Sans" charset="0"/>
            <a:ea typeface="ヒラギノ角ゴ ProN W3" charset="0"/>
            <a:cs typeface="ヒラギノ角ゴ ProN W3" charset="0"/>
            <a:sym typeface="GillSans" charset="0"/>
          </a:defRPr>
        </a:defPPr>
      </a:lstStyle>
    </a:lnDef>
  </a:objectDefaults>
  <a:extraClrSchemeLst>
    <a:extraClrScheme>
      <a:clrScheme name="Opsomm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</TotalTime>
  <Words>167</Words>
  <Application>Microsoft Office PowerPoint</Application>
  <PresentationFormat>Breedbeeld</PresentationFormat>
  <Paragraphs>72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9" baseType="lpstr">
      <vt:lpstr>Arial</vt:lpstr>
      <vt:lpstr>Calibri</vt:lpstr>
      <vt:lpstr>Gill Sans MT</vt:lpstr>
      <vt:lpstr>GillSans</vt:lpstr>
      <vt:lpstr>ヒラギノ角ゴ ProN W3</vt:lpstr>
      <vt:lpstr>ヒラギノ角ゴ ProN W6</vt:lpstr>
      <vt:lpstr>Opsomming</vt:lpstr>
      <vt:lpstr>            </vt:lpstr>
      <vt:lpstr>Kerntaak 1, Hoofdstuk 7</vt:lpstr>
      <vt:lpstr>PowerPoint-presentatie</vt:lpstr>
      <vt:lpstr>Kerntaak 1, Hoofdstuk 8</vt:lpstr>
      <vt:lpstr>PowerPoint-presentatie</vt:lpstr>
      <vt:lpstr>Gevolgen van derving</vt:lpstr>
      <vt:lpstr>Kerntaak 1</vt:lpstr>
      <vt:lpstr>Onderhoud in het magazijn</vt:lpstr>
      <vt:lpstr>Organisatie van onderhoud</vt:lpstr>
      <vt:lpstr>Het schoonmaakplan</vt:lpstr>
      <vt:lpstr>PowerPoint-presentatie</vt:lpstr>
      <vt:lpstr>PowerPoint-presentatie</vt:lpstr>
    </vt:vector>
  </TitlesOfParts>
  <Company>Deltion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Kerntaak 1</dc:title>
  <dc:creator>ldanser@deltion.nl</dc:creator>
  <cp:lastModifiedBy>Lodewijk Danser</cp:lastModifiedBy>
  <cp:revision>220</cp:revision>
  <dcterms:created xsi:type="dcterms:W3CDTF">2016-09-12T07:20:40Z</dcterms:created>
  <dcterms:modified xsi:type="dcterms:W3CDTF">2019-01-13T15:24:45Z</dcterms:modified>
</cp:coreProperties>
</file>